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9" r:id="rId4"/>
    <p:sldId id="267" r:id="rId5"/>
    <p:sldId id="263" r:id="rId6"/>
    <p:sldId id="275" r:id="rId7"/>
    <p:sldId id="266" r:id="rId8"/>
    <p:sldId id="273" r:id="rId9"/>
    <p:sldId id="274" r:id="rId10"/>
    <p:sldId id="276" r:id="rId11"/>
    <p:sldId id="271" r:id="rId12"/>
    <p:sldId id="277" r:id="rId13"/>
    <p:sldId id="278" r:id="rId14"/>
    <p:sldId id="280" r:id="rId15"/>
    <p:sldId id="272" r:id="rId16"/>
  </p:sldIdLst>
  <p:sldSz cx="14630400" cy="8229600"/>
  <p:notesSz cx="8229600" cy="14630400"/>
  <p:embeddedFontLst>
    <p:embeddedFont>
      <p:font typeface="Roboto Slab" panose="020B0604020202020204" charset="0"/>
      <p:regular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  <a:srgbClr val="D6E5EF"/>
    <a:srgbClr val="76B9FF"/>
    <a:srgbClr val="376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8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3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9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0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03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76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02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83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DA2C-EDB4-79E8-563B-03A8AC52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BF618-889C-AF71-ACC7-EF75FB588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5D05-045B-7283-7C2C-FDBABEC9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5F9A-FF91-15E9-EF2D-ABB7D91B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42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DA2C-EDB4-79E8-563B-03A8AC52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BF618-889C-AF71-ACC7-EF75FB588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5D05-045B-7283-7C2C-FDBABEC9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5F9A-FF91-15E9-EF2D-ABB7D91B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BDA2C-EDB4-79E8-563B-03A8AC52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6BF618-889C-AF71-ACC7-EF75FB588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95D05-045B-7283-7C2C-FDBABEC9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5F9A-FF91-15E9-EF2D-ABB7D91B1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8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3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Introducing DesignDeck: Design &amp; Code Upload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DesignDeck is a new platform to upload design and code. We use modern technologies for a seamless experience.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9000"/>
            <a:ext cx="95775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Starting 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2014"/>
            <a:ext cx="12490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Frontend development focuses on creating visually appealing and interactive web applications.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HTML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structures the content,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Tailwind CSS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provides a flexible and responsive design,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JavaScript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adds dynamic functionality,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React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 helps build efficient, reusable components. These technologies work together to create modern, fast, and user-friendly websites with a seamless user experience.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0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214439"/>
            <a:ext cx="12607404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Landing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3" cy="3423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Signup Page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1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214439"/>
            <a:ext cx="12607403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Signin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Dashboard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23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214439"/>
            <a:ext cx="12453859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Dashboard With  Profile Popup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Profile Page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43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1214439"/>
            <a:ext cx="12453859" cy="76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 Showcase : Frontend Development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3174355"/>
            <a:ext cx="6087600" cy="3424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Edit profile popup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174355"/>
            <a:ext cx="6085992" cy="3423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Contact us page</a:t>
            </a:r>
            <a:endParaRPr lang="en-IN" dirty="0">
              <a:solidFill>
                <a:srgbClr val="76B9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90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8724" y="1694892"/>
            <a:ext cx="7556421" cy="769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Next step for DesignDeck</a:t>
            </a:r>
            <a:endParaRPr lang="en-US" sz="4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4" y="3584496"/>
            <a:ext cx="515969" cy="5159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8724" y="4416486"/>
            <a:ext cx="39102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Development </a:t>
            </a:r>
            <a:r>
              <a:rPr lang="en-US" sz="2800" dirty="0" smtClean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Completed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88724" y="52389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Actively build the website's frontend.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324" y="3584497"/>
            <a:ext cx="515968" cy="515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05324" y="4416486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Connecting Frontend &amp; Backend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5305324" y="523893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frontend with the backend.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153" y="3584496"/>
            <a:ext cx="515968" cy="5159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061153" y="4416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Thorough Testing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10061153" y="488460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functionality, performance, and responsiveness.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776200" y="76708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81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 Stack Deep Dive: Modern Technologies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for UI. Tailwind CSS for styling.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8563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856321" y="49326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with Express.js. MongoDB with Mongoose.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872258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Weekly progress of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DesignDeck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376379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4557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 Design Complete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104" y="376379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93104" y="4557579"/>
            <a:ext cx="29016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Development In Progress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938" y="376379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934938" y="4557579"/>
            <a:ext cx="29016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Pages in Progress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10934938" y="5402328"/>
            <a:ext cx="29016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Profile page for other users, Project Upload Page, Edit Profile Page etc…</a:t>
            </a:r>
            <a:endParaRPr lang="en-US" sz="1750" dirty="0"/>
          </a:p>
        </p:txBody>
      </p:sp>
      <p:sp>
        <p:nvSpPr>
          <p:cNvPr id="12" name="Rectangle 11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95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2250"/>
            <a:ext cx="7666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Completion: UI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63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058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1634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UI design phase is now complete.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163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7513737" y="50588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165783" y="501634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The main principles focused on user needs, easy access for everyone, and a uniform design.</a:t>
            </a:r>
          </a:p>
        </p:txBody>
      </p:sp>
      <p:sp>
        <p:nvSpPr>
          <p:cNvPr id="10" name="Shape 7"/>
          <p:cNvSpPr/>
          <p:nvPr/>
        </p:nvSpPr>
        <p:spPr>
          <a:xfrm>
            <a:off x="793790" y="62637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878860" y="63062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626375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design system encompasses typography, color palettes, and UI elements.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2637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7513737" y="63062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8165783" y="626375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Examples include bright and attractive colors, easy-to-read fonts, and a well-organized set of </a:t>
            </a:r>
            <a:r>
              <a:rPr lang="en-US" sz="1750" dirty="0" smtClean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design </a:t>
            </a:r>
            <a:r>
              <a:rPr lang="en-US" sz="1750" dirty="0">
                <a:solidFill>
                  <a:srgbClr val="D6E5EF"/>
                </a:solidFill>
                <a:latin typeface="Roboto" panose="020B0604020202020204" charset="0"/>
                <a:ea typeface="Roboto" panose="020B0604020202020204" charset="0"/>
              </a:rPr>
              <a:t>elements.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776200" y="7683500"/>
            <a:ext cx="1854200" cy="5461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3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7424C-1C6D-92D1-8BA4-D7AD577C4F4A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37293-23E6-D1B8-A82A-CC75691ED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2908093"/>
            <a:ext cx="6085995" cy="3955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336B4-BA48-9D89-14BC-3AB7F898A0DB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Particular Project Show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ACF168-E19A-3CD1-CE53-D8D39371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908093"/>
            <a:ext cx="6085995" cy="395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30BCA-815A-0E61-FBAA-D03ADCD04C0E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6B9FF"/>
                </a:solidFill>
              </a:rPr>
              <a:t>Profile page for user</a:t>
            </a:r>
            <a:endParaRPr lang="en-IN" dirty="0">
              <a:solidFill>
                <a:srgbClr val="76B9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7424C-1C6D-92D1-8BA4-D7AD577C4F4A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37293-23E6-D1B8-A82A-CC75691ED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2908093"/>
            <a:ext cx="6085995" cy="3955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336B4-BA48-9D89-14BC-3AB7F898A0DB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Edit Profile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ACF168-E19A-3CD1-CE53-D8D39371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908093"/>
            <a:ext cx="6085995" cy="395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30BCA-815A-0E61-FBAA-D03ADCD04C0E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Profile Page for others users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6C-7A95-6E48-4482-A430D8C9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7DD69E-4A83-408C-D271-B43A2DD570B6}"/>
              </a:ext>
            </a:extLst>
          </p:cNvPr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25ED0-218C-F321-CAF1-792712AE223B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9" y="2908093"/>
            <a:ext cx="6085995" cy="3955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Contact to other user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2908093"/>
            <a:ext cx="6085993" cy="3955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Upload Project Page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6C-7A95-6E48-4482-A430D8C9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7DD69E-4A83-408C-D271-B43A2DD570B6}"/>
              </a:ext>
            </a:extLst>
          </p:cNvPr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25ED0-218C-F321-CAF1-792712AE223B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0" y="2908093"/>
            <a:ext cx="6085993" cy="3955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Image Upload Page</a:t>
            </a:r>
            <a:endParaRPr lang="en-IN" dirty="0">
              <a:solidFill>
                <a:srgbClr val="76B9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72129F-6AC1-3AE8-EBE7-77A597A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2908093"/>
            <a:ext cx="6085993" cy="3955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5C09E-C551-B232-B51A-52C96EBFCED8}"/>
              </a:ext>
            </a:extLst>
          </p:cNvPr>
          <p:cNvSpPr txBox="1"/>
          <p:nvPr/>
        </p:nvSpPr>
        <p:spPr>
          <a:xfrm>
            <a:off x="7315200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Embedded code Upload Page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1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CB6C-7A95-6E48-4482-A430D8C9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7DD69E-4A83-408C-D271-B43A2DD570B6}"/>
              </a:ext>
            </a:extLst>
          </p:cNvPr>
          <p:cNvSpPr/>
          <p:nvPr/>
        </p:nvSpPr>
        <p:spPr>
          <a:xfrm>
            <a:off x="793790" y="967740"/>
            <a:ext cx="118652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</a:t>
            </a:r>
            <a:r>
              <a:rPr lang="en-US" sz="4450" dirty="0" smtClean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25ED0-218C-F321-CAF1-792712AE223B}"/>
              </a:ext>
            </a:extLst>
          </p:cNvPr>
          <p:cNvSpPr/>
          <p:nvPr/>
        </p:nvSpPr>
        <p:spPr>
          <a:xfrm>
            <a:off x="12712390" y="7694341"/>
            <a:ext cx="1828800" cy="457200"/>
          </a:xfrm>
          <a:prstGeom prst="rect">
            <a:avLst/>
          </a:prstGeom>
          <a:solidFill>
            <a:srgbClr val="202733"/>
          </a:solidFill>
          <a:ln>
            <a:solidFill>
              <a:srgbClr val="2027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202733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8CEC-B07A-809F-C29C-504626AD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0" y="2908093"/>
            <a:ext cx="6085993" cy="3955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B8FB6-ADB2-2C0D-6B54-1B635BA69DE9}"/>
              </a:ext>
            </a:extLst>
          </p:cNvPr>
          <p:cNvSpPr txBox="1"/>
          <p:nvPr/>
        </p:nvSpPr>
        <p:spPr>
          <a:xfrm>
            <a:off x="871849" y="2433240"/>
            <a:ext cx="55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6B9FF"/>
                </a:solidFill>
              </a:rPr>
              <a:t>Video Upload Page</a:t>
            </a:r>
            <a:endParaRPr lang="en-IN" dirty="0">
              <a:solidFill>
                <a:srgbClr val="76B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3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347</Words>
  <Application>Microsoft Office PowerPoint</Application>
  <PresentationFormat>Custom</PresentationFormat>
  <Paragraphs>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Roboto Slab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15</cp:revision>
  <dcterms:created xsi:type="dcterms:W3CDTF">2025-02-17T15:58:13Z</dcterms:created>
  <dcterms:modified xsi:type="dcterms:W3CDTF">2025-03-07T03:22:51Z</dcterms:modified>
</cp:coreProperties>
</file>